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7" r:id="rId2"/>
    <p:sldId id="318" r:id="rId3"/>
    <p:sldId id="321" r:id="rId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21" autoAdjust="0"/>
  </p:normalViewPr>
  <p:slideViewPr>
    <p:cSldViewPr>
      <p:cViewPr varScale="1">
        <p:scale>
          <a:sx n="81" d="100"/>
          <a:sy n="81" d="100"/>
        </p:scale>
        <p:origin x="14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93BF6B9-0DB7-4A77-910D-7EE1172D0F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BF985F6-8BE1-41D8-8DFB-F8BAB050289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3C00024-8FDA-4FBB-B1DF-BC5892B08CBC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F9792381-1625-403A-A566-3009836253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FFF3082F-F5AE-48A9-8F0A-FA329307866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F0889D3-C190-40F7-880E-DCCC295909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95D8790-9D3F-49B9-9A33-2706E89082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A6A22C3-00E6-47D5-A005-C4B0E5F6F4F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84F92E-61F1-4717-B436-57D32CF4680E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6E1CA4D2-29AA-455B-958F-636E31285F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C04CEDCC-120B-435E-A870-CC258AA778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E9E327-7924-48F2-A275-A70CF298293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5AD2C2-AD11-4642-A576-8F31ED7C7D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B15CCE4-9F4A-4C26-89E1-F51B14B185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25A51F3D-4491-409B-96CC-2545DB76B8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CCDE8B1C-7AF6-49A2-80FE-558DA6B6FA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4CA0BF9C-E4CF-4467-878D-310AF03E0E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96CE69-FC85-46C8-8735-DEE8103A2EFC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418D67F1-A8CD-4F37-A366-E38C1D9D27B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66472758-8048-415A-9ED7-0C45D015F1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2BB772C2-8113-4890-8A3F-E773153F50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E64F31-FC44-4757-B1C7-E0EBB33216A9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2EF82C86-A540-44CC-9559-C321E0E3FB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6C4FA7AA-63B8-4756-BC57-658933E303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5869EA1E-DB93-4F2E-BB48-01C30A95EC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CCE294-BF6B-4DD7-9329-D108C74E2563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FA7A82B-DA17-417F-877C-93534BBA12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46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AE69E68B-4F2F-4DEC-AE99-19D96F61C3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89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1A921537-0410-4DED-8532-E0F5FB6C05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77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D7E9566F-B21E-4429-96EE-0F995B52BD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65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4C71C907-7A2B-413A-9D11-1B23A38C0C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26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98757B-7AE6-49B1-A6A4-33349F319A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77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804E23BE-58B9-428E-9CFB-D4100A7E5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98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C9E5002B-577D-485E-A131-B963AA388A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94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>
            <a:extLst>
              <a:ext uri="{FF2B5EF4-FFF2-40B4-BE49-F238E27FC236}">
                <a16:creationId xmlns:a16="http://schemas.microsoft.com/office/drawing/2014/main" id="{C5A46808-F698-4BAC-9FB6-4189CA542F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15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FC7A6B-20A4-41D3-B41C-3D079CF398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9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72EB5F-7764-46A0-A8DD-EF66CA0EB2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23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FFFF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D9C2F300-FE53-4D13-B036-FD7AA256C6D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56E86295-ECE0-4FB9-98E8-FB908F1736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60F3BC-293C-4F60-B19D-989F03EE4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381750"/>
            <a:ext cx="74882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C4A2D95-1C60-4FC7-8792-D157351A3291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Vysvětlení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A8C532-9B7A-4875-88B1-B15FC0B7696F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On-line tvorba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0C789FA-0A19-46C2-95A2-C63EF274D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On-line tvorba webu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F51CF23-193F-43B9-9FE0-C3CE0A76C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208962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znamená, že vytváření webových stránek je pod přímou kontrolou systému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systém případné příkazy vykonává sám, aniž by musel zasahovat člověk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autor webových stránek vytvořených v takovýchto systémech nemusí mít žádné znalosti v programování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tyto systémy se nazývají jako redakční či publikační systémy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redakčních systémů, kde si uživatelé vytváří stránky pomocí předdefinovaných šablon, nabízí v dnešní době již spousta serverů na českém internetovém trhu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FBD278BB-1010-4D1D-A1DE-C840D550B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19788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FBD1B6F5-B812-402D-9ACD-409F6233D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19800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zkoušel jsi někdy vytvořit webové stránky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 redakčním systému?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98F43411-5306-462B-9CEE-83C94DAF6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4F74DE4-E97F-4C30-B5A1-37D79629F598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Funkce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3B55B4B-B7A6-47FA-B555-336BA3D38FB8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On-line tvorba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BC186E2-E9F9-40A7-B580-B3A9CC290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Základní funkce redakčních systémů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C35A585-8CF8-4C35-9B17-2FEDBFFBD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561262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tvorba, úprava, přizpůsobení a publikace dokumentů (článků) zpravidla prostřednictvím webového rozhraní (s využitím jednoduchého online WYSIWYG editoru nebo jednoduchého systému formátování textu)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řízení a nastavování přístupu k dokumentům, zpravidla se správou uživatelů a přístupových práv (editor, admin)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správa diskusí, komentářů publikovaných dokumentů, souborů, obrázků a galerií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statistika přístupů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63AB0252-C6E8-46ED-8F3E-5D909A1BC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7324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BE990D88-384F-4773-BF7B-A95348042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832475"/>
            <a:ext cx="74787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co znamená WYSIWYG editor při on-line tvorbě webu?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8804D86B-9590-43C3-AF6F-87B9A7854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B37C895-CE90-41F2-865D-B93A65EF63B2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Rozdělení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AE7B70F-6900-4004-B34F-351C652C6EBB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On-line tvorba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086376A-CF10-4465-A13B-7EE01CB69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Možnosti při výběru redakčních systémů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9F243B3-B8F5-4738-97A6-D368DF7A2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561262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On-line systémy</a:t>
            </a:r>
          </a:p>
          <a:p>
            <a:pPr marL="0" indent="0" eaLnBrk="1" hangingPunct="1">
              <a:defRPr/>
            </a:pPr>
            <a:r>
              <a:rPr lang="cs-CZ" sz="2000" dirty="0"/>
              <a:t>	- jsou kompletně administrované přímo z prohlížeče</a:t>
            </a:r>
          </a:p>
          <a:p>
            <a:pPr marL="0" indent="0" eaLnBrk="1" hangingPunct="1">
              <a:defRPr/>
            </a:pPr>
            <a:r>
              <a:rPr lang="cs-CZ" sz="2000" dirty="0"/>
              <a:t>	- fungují většinou tak, že při registraci zvolíte volnou</a:t>
            </a:r>
          </a:p>
          <a:p>
            <a:pPr marL="0" indent="0" eaLnBrk="1" hangingPunct="1">
              <a:defRPr/>
            </a:pPr>
            <a:r>
              <a:rPr lang="cs-CZ" sz="2000" dirty="0"/>
              <a:t>	  doménu třetího řádu a získáte přístup do administrace</a:t>
            </a:r>
          </a:p>
          <a:p>
            <a:pPr marL="0" indent="0" eaLnBrk="1" hangingPunct="1">
              <a:defRPr/>
            </a:pPr>
            <a:r>
              <a:rPr lang="cs-CZ" sz="2000" dirty="0"/>
              <a:t>	  obsahu vašeho webového prostoru </a:t>
            </a:r>
          </a:p>
          <a:p>
            <a:pPr marL="0" indent="0" eaLnBrk="1" hangingPunct="1">
              <a:defRPr/>
            </a:pPr>
            <a:r>
              <a:rPr lang="cs-CZ" sz="2000" dirty="0"/>
              <a:t>	- pomocí těchto systémů lze tvořit jak osobní stránky, tak </a:t>
            </a:r>
          </a:p>
          <a:p>
            <a:pPr marL="0" indent="0" eaLnBrk="1" hangingPunct="1">
              <a:defRPr/>
            </a:pPr>
            <a:r>
              <a:rPr lang="cs-CZ" sz="2000" dirty="0"/>
              <a:t>	  firemní prezentace</a:t>
            </a:r>
          </a:p>
          <a:p>
            <a:pPr marL="0" indent="0" eaLnBrk="1" hangingPunct="1">
              <a:defRPr/>
            </a:pPr>
            <a:r>
              <a:rPr lang="cs-CZ" sz="2000" dirty="0"/>
              <a:t>	- u lepších systémů lze web spravovat s několika autory,</a:t>
            </a:r>
          </a:p>
          <a:p>
            <a:pPr marL="0" indent="0" eaLnBrk="1" hangingPunct="1">
              <a:defRPr/>
            </a:pPr>
            <a:r>
              <a:rPr lang="cs-CZ" sz="2000" dirty="0"/>
              <a:t>	  kteří budou psát články, řešit katalog či e-</a:t>
            </a:r>
            <a:r>
              <a:rPr lang="cs-CZ" sz="2000" dirty="0" err="1"/>
              <a:t>shop</a:t>
            </a:r>
            <a:endParaRPr lang="cs-CZ" sz="2000" dirty="0"/>
          </a:p>
          <a:p>
            <a:pPr marL="0" indent="0" eaLnBrk="1" hangingPunct="1">
              <a:defRPr/>
            </a:pPr>
            <a:r>
              <a:rPr lang="cs-CZ" sz="2000" dirty="0"/>
              <a:t>	- nechybí ani možnost z výběru spousty designů </a:t>
            </a:r>
          </a:p>
          <a:p>
            <a:pPr marL="0" indent="0" eaLnBrk="1" hangingPunct="1">
              <a:defRPr/>
            </a:pPr>
            <a:r>
              <a:rPr lang="cs-CZ" sz="2000" dirty="0"/>
              <a:t>	- optimalizace pro vyhledávače (SEO)</a:t>
            </a:r>
          </a:p>
          <a:p>
            <a:pPr marL="0" indent="0" eaLnBrk="1" hangingPunct="1">
              <a:defRPr/>
            </a:pPr>
            <a:endParaRPr lang="cs-CZ" sz="2000" dirty="0"/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A3B57BE8-5667-413B-846F-208304F83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D598D636-07FE-41AA-A095-8BECEAB81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912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307F8609-036D-4DBA-AA97-88AB960E2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91238"/>
            <a:ext cx="7478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znáš nějaké on-line systémy?</a:t>
            </a:r>
          </a:p>
        </p:txBody>
      </p:sp>
      <p:sp>
        <p:nvSpPr>
          <p:cNvPr id="18441" name="Obdélník 13">
            <a:extLst>
              <a:ext uri="{FF2B5EF4-FFF2-40B4-BE49-F238E27FC236}">
                <a16:creationId xmlns:a16="http://schemas.microsoft.com/office/drawing/2014/main" id="{5D379C54-7AF5-4FC5-9FDB-F5F084F72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423025"/>
            <a:ext cx="7337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Zjisti přesný význam pojmu SEO.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8441" grpId="0"/>
    </p:bldLst>
  </p:timing>
</p:sld>
</file>

<file path=ppt/theme/theme1.xml><?xml version="1.0" encoding="utf-8"?>
<a:theme xmlns:a="http://schemas.openxmlformats.org/drawingml/2006/main" name="DUM-PPT-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3901</TotalTime>
  <Words>202</Words>
  <Application>Microsoft Office PowerPoint</Application>
  <PresentationFormat>Předvádění na obrazovce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DUM-PPT-šablona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učebního materiálu</dc:title>
  <dc:creator>Tereza Bížová</dc:creator>
  <dc:description>Dostupné z Metodického portálu www.rvp.cz, ISSN: 1802-4785, financovaného z ESF a státního rozpočtu ČR. Provozováno Výzkumným ústavem pedagogickým v Praze.</dc:description>
  <cp:lastModifiedBy>Otmar Němec</cp:lastModifiedBy>
  <cp:revision>396</cp:revision>
  <dcterms:created xsi:type="dcterms:W3CDTF">2010-10-19T08:27:42Z</dcterms:created>
  <dcterms:modified xsi:type="dcterms:W3CDTF">2025-03-04T14:09:11Z</dcterms:modified>
</cp:coreProperties>
</file>