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0"/>
  </p:notesMasterIdLst>
  <p:handoutMasterIdLst>
    <p:handoutMasterId r:id="rId11"/>
  </p:handoutMasterIdLst>
  <p:sldIdLst>
    <p:sldId id="301" r:id="rId2"/>
    <p:sldId id="313" r:id="rId3"/>
    <p:sldId id="314" r:id="rId4"/>
    <p:sldId id="315" r:id="rId5"/>
    <p:sldId id="316" r:id="rId6"/>
    <p:sldId id="330" r:id="rId7"/>
    <p:sldId id="331" r:id="rId8"/>
    <p:sldId id="332" r:id="rId9"/>
  </p:sldIdLst>
  <p:sldSz cx="9144000" cy="6858000" type="screen4x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DE32C8-A7EE-4C92-6109-34AC025D55E3}" v="43" dt="2025-02-27T20:15:35.742"/>
    <p1510:client id="{F2EBF4EE-36A5-A826-308E-E20D04642EA8}" v="12" dt="2025-02-27T20:01:30.0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1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86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mar Němec" userId="S::o.nemec@zstgmivancice.cz::3269c961-1234-45b5-8fcd-02ecd95bf1dc" providerId="AD" clId="Web-{F2EBF4EE-36A5-A826-308E-E20D04642EA8}"/>
    <pc:docChg chg="modSld addMainMaster delMainMaster">
      <pc:chgData name="Otmar Němec" userId="S::o.nemec@zstgmivancice.cz::3269c961-1234-45b5-8fcd-02ecd95bf1dc" providerId="AD" clId="Web-{F2EBF4EE-36A5-A826-308E-E20D04642EA8}" dt="2025-02-27T20:01:30.016" v="10" actId="20577"/>
      <pc:docMkLst>
        <pc:docMk/>
      </pc:docMkLst>
      <pc:sldChg chg="mod modClrScheme chgLayout">
        <pc:chgData name="Otmar Němec" userId="S::o.nemec@zstgmivancice.cz::3269c961-1234-45b5-8fcd-02ecd95bf1dc" providerId="AD" clId="Web-{F2EBF4EE-36A5-A826-308E-E20D04642EA8}" dt="2025-02-27T19:53:36.314" v="7"/>
        <pc:sldMkLst>
          <pc:docMk/>
          <pc:sldMk cId="0" sldId="301"/>
        </pc:sldMkLst>
      </pc:sldChg>
      <pc:sldChg chg="mod modClrScheme chgLayout">
        <pc:chgData name="Otmar Němec" userId="S::o.nemec@zstgmivancice.cz::3269c961-1234-45b5-8fcd-02ecd95bf1dc" providerId="AD" clId="Web-{F2EBF4EE-36A5-A826-308E-E20D04642EA8}" dt="2025-02-27T19:53:36.314" v="7"/>
        <pc:sldMkLst>
          <pc:docMk/>
          <pc:sldMk cId="0" sldId="313"/>
        </pc:sldMkLst>
      </pc:sldChg>
      <pc:sldChg chg="mod modClrScheme chgLayout">
        <pc:chgData name="Otmar Němec" userId="S::o.nemec@zstgmivancice.cz::3269c961-1234-45b5-8fcd-02ecd95bf1dc" providerId="AD" clId="Web-{F2EBF4EE-36A5-A826-308E-E20D04642EA8}" dt="2025-02-27T19:53:36.314" v="7"/>
        <pc:sldMkLst>
          <pc:docMk/>
          <pc:sldMk cId="0" sldId="314"/>
        </pc:sldMkLst>
      </pc:sldChg>
      <pc:sldChg chg="mod modClrScheme chgLayout">
        <pc:chgData name="Otmar Němec" userId="S::o.nemec@zstgmivancice.cz::3269c961-1234-45b5-8fcd-02ecd95bf1dc" providerId="AD" clId="Web-{F2EBF4EE-36A5-A826-308E-E20D04642EA8}" dt="2025-02-27T19:53:36.314" v="7"/>
        <pc:sldMkLst>
          <pc:docMk/>
          <pc:sldMk cId="0" sldId="315"/>
        </pc:sldMkLst>
      </pc:sldChg>
      <pc:sldChg chg="mod modClrScheme chgLayout">
        <pc:chgData name="Otmar Němec" userId="S::o.nemec@zstgmivancice.cz::3269c961-1234-45b5-8fcd-02ecd95bf1dc" providerId="AD" clId="Web-{F2EBF4EE-36A5-A826-308E-E20D04642EA8}" dt="2025-02-27T19:53:36.314" v="7"/>
        <pc:sldMkLst>
          <pc:docMk/>
          <pc:sldMk cId="0" sldId="316"/>
        </pc:sldMkLst>
      </pc:sldChg>
      <pc:sldChg chg="mod modClrScheme chgLayout">
        <pc:chgData name="Otmar Němec" userId="S::o.nemec@zstgmivancice.cz::3269c961-1234-45b5-8fcd-02ecd95bf1dc" providerId="AD" clId="Web-{F2EBF4EE-36A5-A826-308E-E20D04642EA8}" dt="2025-02-27T19:53:36.314" v="7"/>
        <pc:sldMkLst>
          <pc:docMk/>
          <pc:sldMk cId="0" sldId="330"/>
        </pc:sldMkLst>
      </pc:sldChg>
      <pc:sldChg chg="mod modClrScheme chgLayout">
        <pc:chgData name="Otmar Němec" userId="S::o.nemec@zstgmivancice.cz::3269c961-1234-45b5-8fcd-02ecd95bf1dc" providerId="AD" clId="Web-{F2EBF4EE-36A5-A826-308E-E20D04642EA8}" dt="2025-02-27T19:53:36.314" v="7"/>
        <pc:sldMkLst>
          <pc:docMk/>
          <pc:sldMk cId="0" sldId="331"/>
        </pc:sldMkLst>
      </pc:sldChg>
      <pc:sldChg chg="modSp mod modClrScheme chgLayout">
        <pc:chgData name="Otmar Němec" userId="S::o.nemec@zstgmivancice.cz::3269c961-1234-45b5-8fcd-02ecd95bf1dc" providerId="AD" clId="Web-{F2EBF4EE-36A5-A826-308E-E20D04642EA8}" dt="2025-02-27T20:01:30.016" v="10" actId="20577"/>
        <pc:sldMkLst>
          <pc:docMk/>
          <pc:sldMk cId="0" sldId="332"/>
        </pc:sldMkLst>
        <pc:spChg chg="mod">
          <ac:chgData name="Otmar Němec" userId="S::o.nemec@zstgmivancice.cz::3269c961-1234-45b5-8fcd-02ecd95bf1dc" providerId="AD" clId="Web-{F2EBF4EE-36A5-A826-308E-E20D04642EA8}" dt="2025-02-27T20:01:30.016" v="10" actId="20577"/>
          <ac:spMkLst>
            <pc:docMk/>
            <pc:sldMk cId="0" sldId="332"/>
            <ac:spMk id="9" creationId="{255C9986-0149-426B-BE72-68DEEA7F474A}"/>
          </ac:spMkLst>
        </pc:spChg>
      </pc:sldChg>
      <pc:sldMasterChg chg="del delSldLayout">
        <pc:chgData name="Otmar Němec" userId="S::o.nemec@zstgmivancice.cz::3269c961-1234-45b5-8fcd-02ecd95bf1dc" providerId="AD" clId="Web-{F2EBF4EE-36A5-A826-308E-E20D04642EA8}" dt="2025-02-27T19:52:41.297" v="0"/>
        <pc:sldMasterMkLst>
          <pc:docMk/>
          <pc:sldMasterMk cId="0" sldId="2147483648"/>
        </pc:sldMasterMkLst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1564510974" sldId="2147483649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2411527936" sldId="2147483650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3550167569" sldId="2147483651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312366183" sldId="2147483652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3348264307" sldId="2147483653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2828355172" sldId="2147483654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2417174817" sldId="2147483655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3880626" sldId="2147483656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2240160326" sldId="2147483657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563368492" sldId="2147483658"/>
          </pc:sldLayoutMkLst>
        </pc:sldLayoutChg>
        <pc:sldLayoutChg chg="del">
          <pc:chgData name="Otmar Němec" userId="S::o.nemec@zstgmivancice.cz::3269c961-1234-45b5-8fcd-02ecd95bf1dc" providerId="AD" clId="Web-{F2EBF4EE-36A5-A826-308E-E20D04642EA8}" dt="2025-02-27T19:52:41.297" v="0"/>
          <pc:sldLayoutMkLst>
            <pc:docMk/>
            <pc:sldMasterMk cId="0" sldId="2147483648"/>
            <pc:sldLayoutMk cId="752944793" sldId="2147483659"/>
          </pc:sldLayoutMkLst>
        </pc:sldLayoutChg>
      </pc:sldMasterChg>
      <pc:sldMasterChg chg="add del addSldLayout delSldLayout modSldLayout">
        <pc:chgData name="Otmar Němec" userId="S::o.nemec@zstgmivancice.cz::3269c961-1234-45b5-8fcd-02ecd95bf1dc" providerId="AD" clId="Web-{F2EBF4EE-36A5-A826-308E-E20D04642EA8}" dt="2025-02-27T19:52:52.609" v="1"/>
        <pc:sldMasterMkLst>
          <pc:docMk/>
          <pc:sldMasterMk cId="3875519649" sldId="2147483660"/>
        </pc:sldMasterMkLst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3139552373" sldId="214748366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289420029" sldId="214748366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3997986049" sldId="214748366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572573512" sldId="214748366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1001216054" sldId="214748366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3400975049" sldId="214748366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2007322399" sldId="214748366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3936097294" sldId="214748366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3295779679" sldId="214748366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2923604919" sldId="214748367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2:52.609" v="1"/>
          <pc:sldLayoutMkLst>
            <pc:docMk/>
            <pc:sldMasterMk cId="3875519649" sldId="2147483660"/>
            <pc:sldLayoutMk cId="846325190" sldId="2147483671"/>
          </pc:sldLayoutMkLst>
        </pc:sldLayoutChg>
      </pc:sldMasterChg>
      <pc:sldMasterChg chg="add del addSldLayout delSldLayout modSldLayout">
        <pc:chgData name="Otmar Němec" userId="S::o.nemec@zstgmivancice.cz::3269c961-1234-45b5-8fcd-02ecd95bf1dc" providerId="AD" clId="Web-{F2EBF4EE-36A5-A826-308E-E20D04642EA8}" dt="2025-02-27T19:53:00.985" v="2"/>
        <pc:sldMasterMkLst>
          <pc:docMk/>
          <pc:sldMasterMk cId="4050500831" sldId="2147483672"/>
        </pc:sldMasterMkLst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3718479963" sldId="214748367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2097229245" sldId="214748367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1586904174" sldId="214748367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1660014368" sldId="214748367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4274140584" sldId="214748367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312528794" sldId="214748367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1015413706" sldId="214748367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377476154" sldId="214748368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3152969450" sldId="214748368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2662709556" sldId="214748368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0.985" v="2"/>
          <pc:sldLayoutMkLst>
            <pc:docMk/>
            <pc:sldMasterMk cId="4050500831" sldId="2147483672"/>
            <pc:sldLayoutMk cId="2527269670" sldId="2147483683"/>
          </pc:sldLayoutMkLst>
        </pc:sldLayoutChg>
      </pc:sldMasterChg>
      <pc:sldMasterChg chg="add del addSldLayout delSldLayout modSldLayout">
        <pc:chgData name="Otmar Němec" userId="S::o.nemec@zstgmivancice.cz::3269c961-1234-45b5-8fcd-02ecd95bf1dc" providerId="AD" clId="Web-{F2EBF4EE-36A5-A826-308E-E20D04642EA8}" dt="2025-02-27T19:53:06.782" v="3"/>
        <pc:sldMasterMkLst>
          <pc:docMk/>
          <pc:sldMasterMk cId="3305703435" sldId="2147483684"/>
        </pc:sldMasterMkLst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2295116826" sldId="214748368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3028719461" sldId="214748368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1704327339" sldId="214748368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4206016759" sldId="214748368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2524848615" sldId="214748368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3154756793" sldId="214748369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2211546144" sldId="214748369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1418319212" sldId="214748369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1654327589" sldId="214748369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3501017079" sldId="214748369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2725110760" sldId="214748369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2563709991" sldId="214748369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4055326948" sldId="214748369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3112312238" sldId="214748369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3347820321" sldId="214748369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3519613894" sldId="214748370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06.782" v="3"/>
          <pc:sldLayoutMkLst>
            <pc:docMk/>
            <pc:sldMasterMk cId="3305703435" sldId="2147483684"/>
            <pc:sldLayoutMk cId="301525228" sldId="2147483701"/>
          </pc:sldLayoutMkLst>
        </pc:sldLayoutChg>
      </pc:sldMasterChg>
      <pc:sldMasterChg chg="add del addSldLayout delSldLayout modSldLayout">
        <pc:chgData name="Otmar Němec" userId="S::o.nemec@zstgmivancice.cz::3269c961-1234-45b5-8fcd-02ecd95bf1dc" providerId="AD" clId="Web-{F2EBF4EE-36A5-A826-308E-E20D04642EA8}" dt="2025-02-27T19:53:12.469" v="4"/>
        <pc:sldMasterMkLst>
          <pc:docMk/>
          <pc:sldMasterMk cId="395198091" sldId="2147483702"/>
        </pc:sldMasterMkLst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667103695" sldId="214748370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1346275108" sldId="214748370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2802063938" sldId="214748370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1772169703" sldId="214748370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3741143373" sldId="214748370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953985523" sldId="214748370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3098574350" sldId="214748370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2205069489" sldId="214748371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384200608" sldId="214748371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1351294528" sldId="214748371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3311610270" sldId="214748371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891963345" sldId="214748371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1232393543" sldId="214748371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3965807351" sldId="214748371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1678068533" sldId="214748371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1327083846" sldId="214748371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12.469" v="4"/>
          <pc:sldLayoutMkLst>
            <pc:docMk/>
            <pc:sldMasterMk cId="395198091" sldId="2147483702"/>
            <pc:sldLayoutMk cId="1629158792" sldId="2147483719"/>
          </pc:sldLayoutMkLst>
        </pc:sldLayoutChg>
      </pc:sldMasterChg>
      <pc:sldMasterChg chg="add del addSldLayout delSldLayout modSldLayout">
        <pc:chgData name="Otmar Němec" userId="S::o.nemec@zstgmivancice.cz::3269c961-1234-45b5-8fcd-02ecd95bf1dc" providerId="AD" clId="Web-{F2EBF4EE-36A5-A826-308E-E20D04642EA8}" dt="2025-02-27T19:53:23.079" v="5"/>
        <pc:sldMasterMkLst>
          <pc:docMk/>
          <pc:sldMasterMk cId="3529287360" sldId="2147483720"/>
        </pc:sldMasterMkLst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2788620168" sldId="214748372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2294433550" sldId="214748372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3439712798" sldId="214748372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1598032532" sldId="214748372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2040383927" sldId="214748372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2839417391" sldId="214748372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3562020079" sldId="214748372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1571228822" sldId="214748372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3643887844" sldId="214748372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81499156" sldId="214748373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280056900" sldId="214748373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542500143" sldId="214748373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892032745" sldId="214748373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1908220506" sldId="214748373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1261041684" sldId="214748373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23.079" v="5"/>
          <pc:sldLayoutMkLst>
            <pc:docMk/>
            <pc:sldMasterMk cId="3529287360" sldId="2147483720"/>
            <pc:sldLayoutMk cId="2681776216" sldId="2147483736"/>
          </pc:sldLayoutMkLst>
        </pc:sldLayoutChg>
      </pc:sldMasterChg>
      <pc:sldMasterChg chg="add del addSldLayout delSldLayout modSldLayout">
        <pc:chgData name="Otmar Němec" userId="S::o.nemec@zstgmivancice.cz::3269c961-1234-45b5-8fcd-02ecd95bf1dc" providerId="AD" clId="Web-{F2EBF4EE-36A5-A826-308E-E20D04642EA8}" dt="2025-02-27T19:53:30.704" v="6"/>
        <pc:sldMasterMkLst>
          <pc:docMk/>
          <pc:sldMasterMk cId="600710917" sldId="2147483737"/>
        </pc:sldMasterMkLst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3930440944" sldId="214748373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359359999" sldId="214748373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2757481874" sldId="214748374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2872873640" sldId="214748374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3358035826" sldId="214748374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2345843243" sldId="214748374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778185790" sldId="214748374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2861595185" sldId="214748374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596001951" sldId="214748374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394116932" sldId="214748374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0.704" v="6"/>
          <pc:sldLayoutMkLst>
            <pc:docMk/>
            <pc:sldMasterMk cId="600710917" sldId="2147483737"/>
            <pc:sldLayoutMk cId="2622705585" sldId="2147483748"/>
          </pc:sldLayoutMkLst>
        </pc:sldLayoutChg>
      </pc:sldMasterChg>
      <pc:sldMasterChg chg="add del addSldLayout delSldLayout modSldLayout">
        <pc:chgData name="Otmar Němec" userId="S::o.nemec@zstgmivancice.cz::3269c961-1234-45b5-8fcd-02ecd95bf1dc" providerId="AD" clId="Web-{F2EBF4EE-36A5-A826-308E-E20D04642EA8}" dt="2025-02-27T19:53:36.314" v="7"/>
        <pc:sldMasterMkLst>
          <pc:docMk/>
          <pc:sldMasterMk cId="2447437479" sldId="2147483749"/>
        </pc:sldMasterMkLst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1598767639" sldId="2147483750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3239371949" sldId="2147483751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2971951811" sldId="2147483752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125798319" sldId="2147483753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3692127419" sldId="2147483754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1435246463" sldId="2147483755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810317968" sldId="2147483756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1209588847" sldId="2147483757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3133901937" sldId="2147483758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1627043608" sldId="2147483759"/>
          </pc:sldLayoutMkLst>
        </pc:sldLayoutChg>
        <pc:sldLayoutChg chg="add del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2447437479" sldId="2147483749"/>
            <pc:sldLayoutMk cId="2202757209" sldId="2147483760"/>
          </pc:sldLayoutMkLst>
        </pc:sldLayoutChg>
      </pc:sldMasterChg>
      <pc:sldMasterChg chg="add addSldLayout modSldLayout">
        <pc:chgData name="Otmar Němec" userId="S::o.nemec@zstgmivancice.cz::3269c961-1234-45b5-8fcd-02ecd95bf1dc" providerId="AD" clId="Web-{F2EBF4EE-36A5-A826-308E-E20D04642EA8}" dt="2025-02-27T19:53:36.314" v="7"/>
        <pc:sldMasterMkLst>
          <pc:docMk/>
          <pc:sldMasterMk cId="3449091249" sldId="2147483761"/>
        </pc:sldMasterMkLst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12804603" sldId="2147483762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4200111612" sldId="2147483763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280347568" sldId="2147483764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2615254857" sldId="2147483765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1462271166" sldId="2147483766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2427419785" sldId="2147483767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2785358965" sldId="2147483768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1780465322" sldId="2147483769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2672313542" sldId="2147483770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3239414633" sldId="2147483771"/>
          </pc:sldLayoutMkLst>
        </pc:sldLayoutChg>
        <pc:sldLayoutChg chg="add mod replId">
          <pc:chgData name="Otmar Němec" userId="S::o.nemec@zstgmivancice.cz::3269c961-1234-45b5-8fcd-02ecd95bf1dc" providerId="AD" clId="Web-{F2EBF4EE-36A5-A826-308E-E20D04642EA8}" dt="2025-02-27T19:53:36.314" v="7"/>
          <pc:sldLayoutMkLst>
            <pc:docMk/>
            <pc:sldMasterMk cId="3449091249" sldId="2147483761"/>
            <pc:sldLayoutMk cId="1195480723" sldId="2147483772"/>
          </pc:sldLayoutMkLst>
        </pc:sldLayoutChg>
      </pc:sldMasterChg>
    </pc:docChg>
  </pc:docChgLst>
  <pc:docChgLst>
    <pc:chgData name="Otmar Němec" userId="S::o.nemec@zstgmivancice.cz::3269c961-1234-45b5-8fcd-02ecd95bf1dc" providerId="AD" clId="Web-{7CDE32C8-A7EE-4C92-6109-34AC025D55E3}"/>
    <pc:docChg chg="modSld">
      <pc:chgData name="Otmar Němec" userId="S::o.nemec@zstgmivancice.cz::3269c961-1234-45b5-8fcd-02ecd95bf1dc" providerId="AD" clId="Web-{7CDE32C8-A7EE-4C92-6109-34AC025D55E3}" dt="2025-02-27T20:15:35.742" v="20" actId="20577"/>
      <pc:docMkLst>
        <pc:docMk/>
      </pc:docMkLst>
      <pc:sldChg chg="modSp">
        <pc:chgData name="Otmar Němec" userId="S::o.nemec@zstgmivancice.cz::3269c961-1234-45b5-8fcd-02ecd95bf1dc" providerId="AD" clId="Web-{7CDE32C8-A7EE-4C92-6109-34AC025D55E3}" dt="2025-02-27T20:15:35.742" v="20" actId="20577"/>
        <pc:sldMkLst>
          <pc:docMk/>
          <pc:sldMk cId="0" sldId="332"/>
        </pc:sldMkLst>
        <pc:spChg chg="mod">
          <ac:chgData name="Otmar Němec" userId="S::o.nemec@zstgmivancice.cz::3269c961-1234-45b5-8fcd-02ecd95bf1dc" providerId="AD" clId="Web-{7CDE32C8-A7EE-4C92-6109-34AC025D55E3}" dt="2025-02-27T20:15:35.742" v="20" actId="20577"/>
          <ac:spMkLst>
            <pc:docMk/>
            <pc:sldMk cId="0" sldId="332"/>
            <ac:spMk id="9" creationId="{255C9986-0149-426B-BE72-68DEEA7F474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217099B-7020-4024-AACA-A86B93F9F2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741A025-B1FD-43A2-AC5F-670894CE54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358890-FAD1-4F97-B0F3-1A52F86CAD3F}" type="datetimeFigureOut">
              <a:rPr lang="cs-CZ"/>
              <a:pPr>
                <a:defRPr/>
              </a:pPr>
              <a:t>27.02.2025</a:t>
            </a:fld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36ABF1-8C94-4788-A3EA-919790851D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DF2261C6-BD31-4EB7-9FB0-0B7DC48C6FC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0A962F5B-F673-4AB6-9F22-9781890CCB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B65DA96C-457C-45CF-9CD1-9CFCA6C24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9EFBAD5-7FDE-464A-A4E9-4D2119DE159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AF79ECD-BBC8-437C-9A5F-BC856CB0D0AD}" type="datetimeFigureOut">
              <a:rPr lang="cs-CZ"/>
              <a:pPr>
                <a:defRPr/>
              </a:pPr>
              <a:t>27.02.2025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237C7B6B-0758-4B8D-BBC2-A3A23D0B73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4594208-E042-4829-B64E-AB9642871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EB28AA-4683-4565-AA9B-CC383D1CB80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55EDF6-BFA0-4311-997E-07B10E1DD1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DE6DFA-B002-4801-B14E-938510AE46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7832D060-BFA1-4703-AF9F-18B487185D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5147D805-4062-4586-9206-CED27FD738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98CA12A7-AD12-4122-A4A5-4DEA906975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360C1D-4732-4881-9B3D-E234709A0E23}" type="slidenum">
              <a:rPr lang="cs-CZ" altLang="cs-CZ" sz="1300" smtClean="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FCB8D78D-24B1-439A-9018-F09186ABDF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0355015B-6C1D-489D-B737-96CDCC76F2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B163E8EA-3A03-42EE-9CDE-2AC0E14096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EF963D-60C8-407A-84C7-764D25EB2C67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AA4B62DA-F26E-47BC-BAB7-04234BA4729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60AD61EB-A09F-40AD-960B-9C88370AB3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CBE76835-3F56-40F4-BA0A-922FB211C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3E3CB-A631-4B87-B287-413F57DAFF60}" type="slidenum">
              <a:rPr lang="cs-CZ" altLang="cs-CZ" sz="1300" smtClean="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5F7FA35B-19AF-446C-BEF1-D9DE264FB0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47FC5987-BE40-44C9-8E9D-1D2E0292DA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932426A1-8717-4320-9B32-8010425188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083F05-F980-4891-91F7-D6BCBB2D8D67}" type="slidenum">
              <a:rPr lang="cs-CZ" altLang="cs-CZ" sz="1300" smtClean="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DC181743-1289-4F4D-9F0D-18AB2EF455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EA524356-7EBD-4104-9EAD-BD71E8019C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8773436A-AAF1-4839-B74B-E7A4855A4D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E35496-7817-4E1B-853F-7C42757C16D2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9FD8383F-A27E-4705-BFC9-5010936910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48418FA5-CC5D-4007-95E8-FC4F7FE291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53D373B3-FC39-4095-970A-2469B42F20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6E099D-5766-478A-A2DB-034EED9C5F31}" type="slidenum">
              <a:rPr lang="cs-CZ" altLang="cs-CZ" sz="1300" smtClean="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>
            <a:extLst>
              <a:ext uri="{FF2B5EF4-FFF2-40B4-BE49-F238E27FC236}">
                <a16:creationId xmlns:a16="http://schemas.microsoft.com/office/drawing/2014/main" id="{4C53E9F3-5F8B-415F-A6D2-4EABB8F27F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>
            <a:extLst>
              <a:ext uri="{FF2B5EF4-FFF2-40B4-BE49-F238E27FC236}">
                <a16:creationId xmlns:a16="http://schemas.microsoft.com/office/drawing/2014/main" id="{75246303-14C3-4999-9677-8381ADF681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7412" name="Zástupný symbol pro číslo snímku 3">
            <a:extLst>
              <a:ext uri="{FF2B5EF4-FFF2-40B4-BE49-F238E27FC236}">
                <a16:creationId xmlns:a16="http://schemas.microsoft.com/office/drawing/2014/main" id="{ECB85023-BB2C-4030-BC91-7D395F5EDB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A6E095-1B23-41F1-B733-1331F6020C5A}" type="slidenum">
              <a:rPr lang="cs-CZ" altLang="cs-CZ" sz="1300" smtClean="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C943AD21-46FE-4622-AEB0-1DCB9589DD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955698B9-073B-4640-BF98-BA14EDBEAF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EC3B7359-70FB-439F-B2FA-FD495AFC76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1D9522-FCBD-4AA1-A1E0-1B13EF037DB2}" type="slidenum">
              <a:rPr lang="cs-CZ" altLang="cs-CZ" sz="1300" smtClean="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20939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46774"/>
            <a:ext cx="6858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2133" cap="all" spc="400" baseline="0"/>
            </a:lvl1pPr>
            <a:lvl2pPr marL="609585" indent="0" algn="ctr">
              <a:buNone/>
              <a:defRPr sz="2133"/>
            </a:lvl2pPr>
            <a:lvl3pPr marL="1219170" indent="0" algn="ctr">
              <a:buNone/>
              <a:defRPr sz="2133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39B8-A7CB-4B82-AC0C-44B99F546761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2F6F-0846-489A-A4BC-61B476BE2887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1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592282"/>
            <a:ext cx="1971675" cy="558468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592282"/>
            <a:ext cx="5800725" cy="558468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9DF21-A340-467A-94AB-9502647BB771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8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3940-CA92-4FEE-A698-62CF7BC5AC36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1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677" y="1514689"/>
            <a:ext cx="6438123" cy="3138875"/>
          </a:xfrm>
        </p:spPr>
        <p:txBody>
          <a:bodyPr anchor="b">
            <a:normAutofit/>
          </a:bodyPr>
          <a:lstStyle>
            <a:lvl1pPr>
              <a:defRPr sz="48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5677" y="4963886"/>
            <a:ext cx="6438124" cy="1125765"/>
          </a:xfrm>
        </p:spPr>
        <p:txBody>
          <a:bodyPr>
            <a:normAutofit/>
          </a:bodyPr>
          <a:lstStyle>
            <a:lvl1pPr marL="0" indent="0">
              <a:buNone/>
              <a:defRPr sz="2133" cap="all" spc="400" baseline="0">
                <a:solidFill>
                  <a:schemeClr val="tx2"/>
                </a:solidFill>
              </a:defRPr>
            </a:lvl1pPr>
            <a:lvl2pPr marL="60958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D641-6C35-45D1-9313-2719E9EA8AD8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4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368" y="2159176"/>
            <a:ext cx="3733090" cy="40177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46293" y="2159176"/>
            <a:ext cx="3739339" cy="40177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1268-3A74-4110-8F08-063DFB8BB885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5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012" y="602671"/>
            <a:ext cx="7821977" cy="7689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1012" y="1696325"/>
            <a:ext cx="3722654" cy="647700"/>
          </a:xfrm>
        </p:spPr>
        <p:txBody>
          <a:bodyPr anchor="b">
            <a:noAutofit/>
          </a:bodyPr>
          <a:lstStyle>
            <a:lvl1pPr marL="0" indent="0">
              <a:buNone/>
              <a:defRPr sz="1867" b="1" cap="all" spc="400" baseline="0"/>
            </a:lvl1pPr>
            <a:lvl2pPr marL="609585" indent="0">
              <a:buNone/>
              <a:defRPr sz="1867" b="1"/>
            </a:lvl2pPr>
            <a:lvl3pPr marL="1219170" indent="0">
              <a:buNone/>
              <a:defRPr sz="1867" b="1"/>
            </a:lvl3pPr>
            <a:lvl4pPr marL="1828754" indent="0">
              <a:buNone/>
              <a:defRPr sz="1867" b="1"/>
            </a:lvl4pPr>
            <a:lvl5pPr marL="2438339" indent="0">
              <a:buNone/>
              <a:defRPr sz="1867" b="1"/>
            </a:lvl5pPr>
            <a:lvl6pPr marL="3047924" indent="0">
              <a:buNone/>
              <a:defRPr sz="1867" b="1"/>
            </a:lvl6pPr>
            <a:lvl7pPr marL="3657509" indent="0">
              <a:buNone/>
              <a:defRPr sz="1867" b="1"/>
            </a:lvl7pPr>
            <a:lvl8pPr marL="4267093" indent="0">
              <a:buNone/>
              <a:defRPr sz="1867" b="1"/>
            </a:lvl8pPr>
            <a:lvl9pPr marL="4876678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012" y="2344025"/>
            <a:ext cx="3722654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42002" y="1696325"/>
            <a:ext cx="3740987" cy="647700"/>
          </a:xfrm>
        </p:spPr>
        <p:txBody>
          <a:bodyPr anchor="b">
            <a:noAutofit/>
          </a:bodyPr>
          <a:lstStyle>
            <a:lvl1pPr marL="0" indent="0">
              <a:buNone/>
              <a:defRPr sz="1867" b="1" cap="all" spc="400" baseline="0"/>
            </a:lvl1pPr>
            <a:lvl2pPr marL="609585" indent="0">
              <a:buNone/>
              <a:defRPr sz="1867" b="1"/>
            </a:lvl2pPr>
            <a:lvl3pPr marL="1219170" indent="0">
              <a:buNone/>
              <a:defRPr sz="1867" b="1"/>
            </a:lvl3pPr>
            <a:lvl4pPr marL="1828754" indent="0">
              <a:buNone/>
              <a:defRPr sz="1867" b="1"/>
            </a:lvl4pPr>
            <a:lvl5pPr marL="2438339" indent="0">
              <a:buNone/>
              <a:defRPr sz="1867" b="1"/>
            </a:lvl5pPr>
            <a:lvl6pPr marL="3047924" indent="0">
              <a:buNone/>
              <a:defRPr sz="1867" b="1"/>
            </a:lvl6pPr>
            <a:lvl7pPr marL="3657509" indent="0">
              <a:buNone/>
              <a:defRPr sz="1867" b="1"/>
            </a:lvl7pPr>
            <a:lvl8pPr marL="4267093" indent="0">
              <a:buNone/>
              <a:defRPr sz="1867" b="1"/>
            </a:lvl8pPr>
            <a:lvl9pPr marL="4876678" indent="0">
              <a:buNone/>
              <a:defRPr sz="1867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42002" y="2344025"/>
            <a:ext cx="3740987" cy="38333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C1AF-C1FB-48A7-98B4-E595E63F6614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7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4C44-5F8C-4BEA-BBCE-8694F126DC43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4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56F9-C8F2-4EF7-8042-704C94FF2795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807868"/>
            <a:ext cx="2730535" cy="2062594"/>
          </a:xfrm>
        </p:spPr>
        <p:txBody>
          <a:bodyPr anchor="t">
            <a:normAutofit/>
          </a:bodyPr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4674" y="807868"/>
            <a:ext cx="4441867" cy="505318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000652"/>
            <a:ext cx="2730535" cy="2868336"/>
          </a:xfrm>
        </p:spPr>
        <p:txBody>
          <a:bodyPr anchor="b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932DF-953D-44BD-83F8-5D8DA76EA12A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6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820882"/>
            <a:ext cx="2729484" cy="2062595"/>
          </a:xfrm>
        </p:spPr>
        <p:txBody>
          <a:bodyPr anchor="t">
            <a:normAutofit/>
          </a:bodyPr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935557" y="919595"/>
            <a:ext cx="4580984" cy="5013614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000652"/>
            <a:ext cx="2732917" cy="2868336"/>
          </a:xfrm>
        </p:spPr>
        <p:txBody>
          <a:bodyPr anchor="b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326D-65F4-4B2F-9A62-9E4BD9402C47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DE196-8A13-4FF7-A07E-102851959EAB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1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1"/>
            <a:ext cx="9144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331" y="588245"/>
            <a:ext cx="7837338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368" y="2157985"/>
            <a:ext cx="7831836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368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cap="all" spc="400" baseline="0">
                <a:solidFill>
                  <a:schemeClr val="tx2"/>
                </a:solidFill>
              </a:defRPr>
            </a:lvl1pPr>
          </a:lstStyle>
          <a:p>
            <a:fld id="{F9B0CB28-85DB-480B-8C99-FD493ACC7120}" type="datetimeFigureOut">
              <a:rPr lang="en-US" dirty="0"/>
              <a:t>2/27/2025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49240" y="6356351"/>
            <a:ext cx="32232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cap="all" spc="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2500" y="6356351"/>
            <a:ext cx="390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67">
                <a:solidFill>
                  <a:schemeClr val="tx2"/>
                </a:solidFill>
                <a:latin typeface="+mj-lt"/>
              </a:defRPr>
            </a:lvl1pPr>
          </a:lstStyle>
          <a:p>
            <a:fld id="{5E4DE196-8A13-4FF7-A07E-102851959EAB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9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Autorsk%C3%BD_z%C3%A1kon_(%C4%8Cesko,_2000)" TargetMode="External"/><Relationship Id="rId5" Type="http://schemas.openxmlformats.org/officeDocument/2006/relationships/hyperlink" Target="http://www.citace.com" TargetMode="External"/><Relationship Id="rId4" Type="http://schemas.openxmlformats.org/officeDocument/2006/relationships/hyperlink" Target="http://dumy.cz/cita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032BC9E-8267-46CD-9E43-BA88E3E701DB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1A2215B-85F8-4D33-B719-B67CCF8E9D26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027D81C-1585-47F5-A882-6D5AED5E4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Definice autorského zákona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861B086-ABD6-4CB5-AD84-C0988CE81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vychází ze zákona č. 121/2000 Sb., zákon o právu autorském, o právech souvisejících s právem autorským a o změně některých zákonů, který nabyl účinnosti dne 1. 12. 2000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řeší autorské právo a vyvstávající právní problémy s ním související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autorské právo je upraveno mezinárodními smlouvami, právem Evropské unie a národními autorskými zákony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důležitou roli hrají v tomto zákonu 2 pojmy: autor a dílo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69EA514C-D9C0-420F-BE86-1C403F5B7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684B2DCA-9E17-4A17-ABAE-E93C2803D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řešil někdy někdo ve vaší rodině problém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 autorskými právy? Čeho se týkaly?</a:t>
            </a:r>
          </a:p>
        </p:txBody>
      </p:sp>
      <p:pic>
        <p:nvPicPr>
          <p:cNvPr id="15368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EF7494C8-A4AC-4B4D-9EAD-681BC560E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F17F99F-C4EB-443F-B04E-C11E07A05936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C7B42B8-F5E8-442A-A7F4-34471026A928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3323B32-3FA4-4B60-801A-BDF314BC0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Autor a dílo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37A7685-40F2-4DB1-8059-1726266AD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aneb práva autorů k jejich dílům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dílo je definováno jako literární či jiné dílo umělecké a vědecké, které je jedinečným výsledkem tvůrčí činnosti autora a je vyjádřeno v jakékoliv vnímatelné podobě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dílem je např. povídka, kresba, píseň, fotografie, film, web se všemi prvky, počítačový program atd.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za autorské dílo není považován pouhý nápad nebo myšlenka </a:t>
            </a:r>
            <a:r>
              <a:rPr lang="cs-CZ" altLang="cs-CZ" sz="2000">
                <a:latin typeface="Arial" panose="020B0604020202020204" pitchFamily="34" charset="0"/>
              </a:rPr>
              <a:t>(nelze je vnímat) 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FAEA01AC-BE8D-456D-B0A6-482AC28CB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5165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54BB4BD-0F66-4CD8-989F-49ADA96A7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6165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zkus si vybavit, co jsi kdy vytvořil a zda se tvůj výtvor považuje za autorské dílo. </a:t>
            </a:r>
          </a:p>
        </p:txBody>
      </p:sp>
      <p:pic>
        <p:nvPicPr>
          <p:cNvPr id="16392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E2D0F4AB-1ACC-482A-AB3C-CE06D00E3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EB37995-E669-422A-A596-14237071CE50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DB18440-D8D7-467B-85A3-B7930FE8DD80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44F7BF7-1E22-43F8-BBA9-AEFA40B70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Vznik a zánik autorského práva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B725DCC-4633-4AA6-B766-746CBF152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od okamžiku vytvoření díla je dílo chráněno autorským právem </a:t>
            </a:r>
            <a:r>
              <a:rPr lang="cs-CZ" sz="2000" dirty="0"/>
              <a:t>(bez nutnosti registrace jako např. u patentů nebo psaní známé věty „všechna práva jsou vyhrazena...“)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zánik autorských práv dle českého autorského zákona je charakterizován jejich vypršením, takže práv se vlastně nelze vzdát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teprve až vypršením práv se dílo stává volným dílem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doba vypršení práv je různá u jednotlivých děl (většinou jde </a:t>
            </a:r>
          </a:p>
          <a:p>
            <a:pPr marL="0" indent="0" eaLnBrk="1" hangingPunct="1">
              <a:defRPr/>
            </a:pPr>
            <a:r>
              <a:rPr lang="cs-CZ" sz="2000" dirty="0"/>
              <a:t>     o trvání během autorova života a 70 let po jeho smrti)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endParaRPr lang="cs-CZ" sz="2000" dirty="0"/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3B2936BE-3D29-43FC-980A-A97C06AEC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EF9C4800-5B86-4B3E-BAC9-40BB686FA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jak funguje autorský zákon např. v takové televizi s TV programy, filmy atd.?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4E07C16F-4F3E-4133-9F4D-6947B7DC0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A307BBE-1120-432C-8578-632A75D1E6F4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C70CFF-FB47-4A58-98B3-54B654471FFC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77B2284-E4EB-4572-A271-BE0FDEBF3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Dělení autorských práv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5CB22E3-5F27-4AB2-B8F5-C89B5962E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autorská práva se dělí na osobnostní a majetková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osobnostní představují zejména právo osobovat si autorství, rozhodovat o zveřejnění díla, právo udělit souhlas ke změně díla atd.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majetková práva zahrnují hlavně právo dílo užít a udělit souhlas a oprávnění dalším osobám k užití díla a dále pak právo na odměnu za užití díla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jestliže autor poskytuje někomu jinému právo dílo užít, pak tak činí pomocí licence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62284A44-FB5E-4F09-B865-7BB091937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3B12375-3634-4AF0-BB8A-63ECB3CA6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v jakém pojetí ses setkal s pojmem licence?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7B68CFC3-E4C1-42BB-A7CC-23549A8BA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C2554C0-E718-44B0-95D3-A26C39CEE717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7B89A93-8ADC-4D8B-9C12-8AB3B48EE241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F079669-DE02-4743-BBDE-7A157A005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Užívání autorských děl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C387320-FE37-45FA-9113-BB7B0D222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autorský zákon zakazuje užívat autorská díla bez souhlasu držitele autorských práv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užívání autorských děl je chápáno při: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</a:t>
            </a:r>
            <a:r>
              <a:rPr lang="cs-CZ" altLang="cs-CZ" sz="2000" b="1">
                <a:latin typeface="Arial" panose="020B0604020202020204" pitchFamily="34" charset="0"/>
              </a:rPr>
              <a:t>rozmnožování</a:t>
            </a:r>
            <a:r>
              <a:rPr lang="cs-CZ" altLang="cs-CZ" sz="2000">
                <a:latin typeface="Arial" panose="020B0604020202020204" pitchFamily="34" charset="0"/>
              </a:rPr>
              <a:t> (zhotovování rozmnoženin díla nebo 	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 		  jeho částí)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</a:t>
            </a:r>
            <a:r>
              <a:rPr lang="cs-CZ" altLang="cs-CZ" sz="2000" b="1">
                <a:latin typeface="Arial" panose="020B0604020202020204" pitchFamily="34" charset="0"/>
              </a:rPr>
              <a:t>rozšiřování</a:t>
            </a:r>
            <a:r>
              <a:rPr lang="cs-CZ" altLang="cs-CZ" sz="2000">
                <a:latin typeface="Arial" panose="020B0604020202020204" pitchFamily="34" charset="0"/>
              </a:rPr>
              <a:t> (zpřístupnění díla v hmotné podobě)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</a:t>
            </a:r>
            <a:r>
              <a:rPr lang="cs-CZ" altLang="cs-CZ" sz="2000" b="1">
                <a:latin typeface="Arial" panose="020B0604020202020204" pitchFamily="34" charset="0"/>
              </a:rPr>
              <a:t>půjčování</a:t>
            </a:r>
            <a:r>
              <a:rPr lang="cs-CZ" altLang="cs-CZ" sz="2000">
                <a:latin typeface="Arial" panose="020B0604020202020204" pitchFamily="34" charset="0"/>
              </a:rPr>
              <a:t> (zpřístupnění nikoli za účelem zisku)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</a:t>
            </a:r>
            <a:r>
              <a:rPr lang="cs-CZ" altLang="cs-CZ" sz="2000" b="1">
                <a:latin typeface="Arial" panose="020B0604020202020204" pitchFamily="34" charset="0"/>
              </a:rPr>
              <a:t>vystavování</a:t>
            </a:r>
            <a:r>
              <a:rPr lang="cs-CZ" altLang="cs-CZ" sz="2000">
                <a:latin typeface="Arial" panose="020B0604020202020204" pitchFamily="34" charset="0"/>
              </a:rPr>
              <a:t> (umožnění zhlédnutí)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</a:t>
            </a:r>
            <a:r>
              <a:rPr lang="cs-CZ" altLang="cs-CZ" sz="2000" b="1">
                <a:latin typeface="Arial" panose="020B0604020202020204" pitchFamily="34" charset="0"/>
              </a:rPr>
              <a:t>sdělování díla veřejnosti</a:t>
            </a:r>
            <a:r>
              <a:rPr lang="cs-CZ" altLang="cs-CZ" sz="2000">
                <a:latin typeface="Arial" panose="020B0604020202020204" pitchFamily="34" charset="0"/>
              </a:rPr>
              <a:t> (zpřístupňování díla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  v nehmotné podobě)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5D6EDCA7-5DEF-4607-9039-80421BD7D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83C96AC9-FD12-480F-882B-4F3181AD2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v jaké podobě se výše uvedené může týkat tebe při publikování na internetu? Porušil jsi někdy užívání autorských děl?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4520772A-1E9E-4AD5-ABAE-C2B680641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392A2AB-AED7-4BF3-8574-9E566BA33EE9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515755C-1E0A-41C0-A2D8-471F754524C4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349118-88DF-44F8-92ED-0A60CA56E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Na co tedy dávat pozor!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569339-702B-400B-BB3A-D03B1136D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205038"/>
            <a:ext cx="77057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duševní vlastnictví včetně práv k filmům, hudbě, softwaru, textům, fotografiím a všem ostatním autorským dílům, je chráněno zákonem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nikdo nesmí užívat autorská díla bez souhlasu držitele autorských práv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užívání ještě jednou znamená rozmnožování, rozšiřování, pronájem, půjčování, vystavování a sdělování díla veřejnosti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b="1" dirty="0"/>
              <a:t>za užití díla </a:t>
            </a:r>
            <a:r>
              <a:rPr lang="cs-CZ" sz="2000" dirty="0"/>
              <a:t>ve smyslu autorského zákona </a:t>
            </a:r>
            <a:r>
              <a:rPr lang="cs-CZ" sz="2000" b="1" dirty="0"/>
              <a:t>se nepovažuje užití pro osobní potřebu fyzické osoby </a:t>
            </a:r>
            <a:r>
              <a:rPr lang="cs-CZ" sz="2000" dirty="0"/>
              <a:t>(a nejbližší rodinný kruh)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stáhnout si film z internetu a podívat se na něj v rodinném kruhu tedy lze (sdílet film s kamarády z jednoho domu již není </a:t>
            </a:r>
          </a:p>
          <a:p>
            <a:pPr marL="0" indent="0" eaLnBrk="1" hangingPunct="1">
              <a:defRPr/>
            </a:pPr>
            <a:r>
              <a:rPr lang="cs-CZ" sz="2000" dirty="0"/>
              <a:t>     v pořádku, stejně jako pouštět staženou hudbu na diskotéce, </a:t>
            </a:r>
          </a:p>
          <a:p>
            <a:pPr marL="0" indent="0" eaLnBrk="1" hangingPunct="1">
              <a:defRPr/>
            </a:pPr>
            <a:r>
              <a:rPr lang="cs-CZ" sz="2000" dirty="0"/>
              <a:t>     není užitím pro osobní potřebu)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733BB005-D8E5-4116-9315-1FA445877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3BA9D6D-6FA7-44F3-B9E6-4E0F75486CD6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7E0F772-E563-4A1E-9C8D-5B7AEE0B9027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3354CD8-5FC1-4A7C-8B29-15B1CC684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7561262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užívání pro osobní potřebu ale neplatí pro software </a:t>
            </a:r>
            <a:r>
              <a:rPr lang="cs-CZ" altLang="cs-CZ" sz="2000">
                <a:latin typeface="Arial" panose="020B0604020202020204" pitchFamily="34" charset="0"/>
              </a:rPr>
              <a:t>(včetně her)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stažení hry z internetu bez získání licence je zakázané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běžnou formou pirátství je instalace více kopií, než kolik umožňuje zakoupená licence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nelegální je dokonce i vytvoření či pouhé držení neoprávněné kopie softwaru na nosiči dat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 b="1">
                <a:latin typeface="Arial" panose="020B0604020202020204" pitchFamily="34" charset="0"/>
              </a:rPr>
              <a:t>používáním nelegálně získaného SW se vystavujete možnosti stíhání za přestupek či trestný čin se sankcemi formou peněžitého trestu až trestu odnětí svobody na 5 let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CCCFFC87-106B-4D71-99C1-963079FE8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F3654896-CC77-43F5-AC96-638CF43F1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46763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A8A8330-3E86-4C94-9427-6CF48D403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46775"/>
            <a:ext cx="74787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uvědomuješ si, že pokud stahuješ SW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z internetu, dopouštíš se minimálně přestupku?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6108B89-31D3-4601-A4F9-3B175E57821C}"/>
              </a:ext>
            </a:extLst>
          </p:cNvPr>
          <p:cNvSpPr txBox="1"/>
          <p:nvPr/>
        </p:nvSpPr>
        <p:spPr>
          <a:xfrm>
            <a:off x="0" y="549275"/>
            <a:ext cx="9144000" cy="461963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/>
              <a:t>Autorský zákon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BEE6A17-7628-4EE4-8EEA-AEBAFFAB33FD}"/>
              </a:ext>
            </a:extLst>
          </p:cNvPr>
          <p:cNvSpPr txBox="1"/>
          <p:nvPr/>
        </p:nvSpPr>
        <p:spPr>
          <a:xfrm>
            <a:off x="0" y="0"/>
            <a:ext cx="9144000" cy="523875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 dirty="0">
                <a:solidFill>
                  <a:srgbClr val="FFFFFF"/>
                </a:solidFill>
                <a:latin typeface="+mn-lt"/>
                <a:cs typeface="Times New Roman" pitchFamily="18" charset="0"/>
              </a:rPr>
              <a:t>Seznámení s autorským zákonem 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55C9986-0149-426B-BE72-68DEEA7F4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49788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stažené texty lze užít, dal-li k tomu jejich autor svolení 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u textů lze užití i bez svolení v rámci zákonné licence </a:t>
            </a:r>
          </a:p>
          <a:p>
            <a:pPr marL="0" indent="0" eaLnBrk="1" hangingPunct="1">
              <a:defRPr/>
            </a:pPr>
            <a:r>
              <a:rPr lang="cs-CZ" sz="2000" dirty="0"/>
              <a:t>    (pro výukové účely)</a:t>
            </a:r>
          </a:p>
          <a:p>
            <a:pPr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takové použití nemůže autor zakázat, má však právo být uveden jako autor</a:t>
            </a:r>
          </a:p>
          <a:p>
            <a:pPr marL="342900" lvl="1" indent="-342900" eaLnBrk="1" hangingPunct="1">
              <a:buFontTx/>
              <a:buBlip>
                <a:blip r:embed="rId3"/>
              </a:buBlip>
              <a:defRPr/>
            </a:pPr>
            <a:r>
              <a:rPr lang="cs-CZ" sz="2000" dirty="0"/>
              <a:t>citujte tedy vždy webovou stránku nebo uveďte zdroj použitého textu </a:t>
            </a:r>
          </a:p>
          <a:p>
            <a:pPr marL="0" lvl="1" indent="0" eaLnBrk="1" hangingPunct="1">
              <a:defRPr/>
            </a:pPr>
            <a:r>
              <a:rPr lang="cs-CZ" sz="2000" dirty="0"/>
              <a:t>     z knihy (např. prostřednictvím generátoru citací na adrese </a:t>
            </a:r>
          </a:p>
          <a:p>
            <a:pPr marL="0" lvl="1" indent="0" eaLnBrk="1" hangingPunct="1">
              <a:defRPr/>
            </a:pPr>
            <a:r>
              <a:rPr lang="cs-CZ" sz="2000" dirty="0">
                <a:latin typeface="Arial"/>
                <a:cs typeface="Arial"/>
              </a:rPr>
              <a:t>     </a:t>
            </a:r>
            <a:r>
              <a:rPr lang="cs-CZ" sz="2000" dirty="0">
                <a:latin typeface="Arial"/>
                <a:cs typeface="Arial"/>
                <a:hlinkClick r:id="rId4"/>
              </a:rPr>
              <a:t>www.dumy.cz/citace/</a:t>
            </a:r>
            <a:r>
              <a:rPr lang="cs-CZ" sz="2000" dirty="0">
                <a:latin typeface="Arial"/>
                <a:cs typeface="Arial"/>
              </a:rPr>
              <a:t> nebo na </a:t>
            </a:r>
            <a:r>
              <a:rPr lang="cs-CZ" sz="2000" dirty="0">
                <a:latin typeface="Arial"/>
                <a:cs typeface="Arial"/>
                <a:hlinkClick r:id="rId5"/>
              </a:rPr>
              <a:t>www.citace.com</a:t>
            </a:r>
            <a:r>
              <a:rPr lang="cs-CZ" sz="2000" dirty="0">
                <a:latin typeface="Arial"/>
                <a:cs typeface="Arial"/>
              </a:rPr>
              <a:t>, např. takto:</a:t>
            </a:r>
          </a:p>
          <a:p>
            <a:pPr marL="0" lvl="1" indent="0">
              <a:defRPr/>
            </a:pPr>
            <a:endParaRPr lang="cs-CZ" sz="2000" dirty="0">
              <a:latin typeface="Arial"/>
              <a:cs typeface="Arial"/>
            </a:endParaRPr>
          </a:p>
          <a:p>
            <a:pPr marL="0" lvl="1" indent="0" eaLnBrk="1" hangingPunct="1">
              <a:defRPr/>
            </a:pPr>
            <a:r>
              <a:rPr lang="cs-CZ" sz="2000" dirty="0">
                <a:latin typeface="Arial"/>
                <a:cs typeface="Arial"/>
              </a:rPr>
              <a:t>           - </a:t>
            </a:r>
            <a:r>
              <a:rPr lang="cs-CZ" sz="2000" i="1" dirty="0">
                <a:latin typeface="Arial"/>
                <a:cs typeface="Arial"/>
              </a:rPr>
              <a:t>Wikipedie: Otevřená encyklopedie: Autorský zákon</a:t>
            </a:r>
            <a:r>
              <a:rPr lang="cs-CZ" sz="2000" dirty="0">
                <a:latin typeface="Arial"/>
                <a:cs typeface="Arial"/>
              </a:rPr>
              <a:t> [online]. 	   	c2025 [citováno 15. 2. 2025]. Dostupný z WWW: 	  	 	</a:t>
            </a:r>
            <a:r>
              <a:rPr lang="cs-CZ" sz="1400" dirty="0">
                <a:latin typeface="Arial"/>
                <a:cs typeface="Arial"/>
              </a:rPr>
              <a:t>&lt;</a:t>
            </a:r>
            <a:r>
              <a:rPr lang="cs-CZ" sz="1400" dirty="0">
                <a:latin typeface="Arial"/>
                <a:cs typeface="Arial"/>
                <a:hlinkClick r:id="rId6"/>
              </a:rPr>
              <a:t>https://cs.wikipedia.org/wiki/Autorsk%C3%BD_z%C3%A1kon_(%C4%8Cesko,_2000)</a:t>
            </a:r>
            <a:r>
              <a:rPr lang="cs-CZ" sz="1400" dirty="0">
                <a:latin typeface="Arial"/>
                <a:cs typeface="Arial"/>
              </a:rPr>
              <a:t>&gt;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8C623E5E-A7E4-4403-B7BB-D877788C2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ohoVogueVTI">
  <a:themeElements>
    <a:clrScheme name="BohoVogueVTI">
      <a:dk1>
        <a:sysClr val="windowText" lastClr="000000"/>
      </a:dk1>
      <a:lt1>
        <a:sysClr val="window" lastClr="FFFFFF"/>
      </a:lt1>
      <a:dk2>
        <a:srgbClr val="35403A"/>
      </a:dk2>
      <a:lt2>
        <a:srgbClr val="F1EFEB"/>
      </a:lt2>
      <a:accent1>
        <a:srgbClr val="9E8B50"/>
      </a:accent1>
      <a:accent2>
        <a:srgbClr val="D5966B"/>
      </a:accent2>
      <a:accent3>
        <a:srgbClr val="9BA6BB"/>
      </a:accent3>
      <a:accent4>
        <a:srgbClr val="869880"/>
      </a:accent4>
      <a:accent5>
        <a:srgbClr val="588267"/>
      </a:accent5>
      <a:accent6>
        <a:srgbClr val="B89C46"/>
      </a:accent6>
      <a:hlink>
        <a:srgbClr val="C77138"/>
      </a:hlink>
      <a:folHlink>
        <a:srgbClr val="589374"/>
      </a:folHlink>
    </a:clrScheme>
    <a:fontScheme name="BohoVogueVTI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BohoVogu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587E0025-A466-4551-A341-1A9F570FDF06}" vid="{F615CBBD-D1BB-4663-887F-92A47C7C6AB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2671</TotalTime>
  <Words>610</Words>
  <Application>Microsoft Office PowerPoint</Application>
  <PresentationFormat>On-screen Show (4:3)</PresentationFormat>
  <Paragraphs>84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BohoVogueVTI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Otmar Němec</cp:lastModifiedBy>
  <cp:revision>303</cp:revision>
  <cp:lastPrinted>2013-03-17T15:08:41Z</cp:lastPrinted>
  <dcterms:created xsi:type="dcterms:W3CDTF">2010-10-19T08:27:42Z</dcterms:created>
  <dcterms:modified xsi:type="dcterms:W3CDTF">2025-02-27T20:15:37Z</dcterms:modified>
</cp:coreProperties>
</file>