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tgmivancice.cz/zaci/vzdelavani/e-vyuka/informatika/informatika-4-roc-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Práce s myší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08800" y="4432777"/>
            <a:ext cx="4081114" cy="202258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sz="5600" b="1" u="sng" dirty="0" smtClean="0"/>
              <a:t>Žáci: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4400" dirty="0" smtClean="0"/>
              <a:t>ovládají </a:t>
            </a:r>
            <a:r>
              <a:rPr lang="cs-CZ" sz="4400" dirty="0"/>
              <a:t>počítačovou myš a její tlačítka, ovládají aplikace myší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4400" dirty="0"/>
              <a:t>nastavují vlastnosti jednotlivých tlačítek a jejich rychlost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4400" dirty="0"/>
              <a:t>nastavují kurzory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4400" dirty="0"/>
              <a:t>ovládají 2x klik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4400" dirty="0"/>
              <a:t>dokáží nastavit PC myš pro praváka i </a:t>
            </a:r>
            <a:r>
              <a:rPr lang="cs-CZ" sz="4400" dirty="0" smtClean="0"/>
              <a:t>leváka</a:t>
            </a:r>
            <a:endParaRPr lang="cs-CZ" sz="4400" dirty="0"/>
          </a:p>
        </p:txBody>
      </p:sp>
      <p:pic>
        <p:nvPicPr>
          <p:cNvPr id="1026" name="Picture 2" descr="http://192.168.10.4/informatika/hardware/vstup/vstup_obrazky/Laser_Mouse_6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1" y="2958046"/>
            <a:ext cx="19812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2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Klasická tlačítka na PC myši - použití</a:t>
            </a:r>
            <a:endParaRPr lang="cs-CZ" dirty="0"/>
          </a:p>
        </p:txBody>
      </p:sp>
      <p:pic>
        <p:nvPicPr>
          <p:cNvPr id="4" name="Picture 2" descr="http://192.168.10.4/informatika/hardware/vstup/vstup_obrazky/Laser_Mouse_6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15" y="3678809"/>
            <a:ext cx="19812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7334" y="2454530"/>
            <a:ext cx="345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Levé tlačítko myši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Spouštění programů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Práce s okny – vypnutí okna, zmenšování a posun okna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78228" y="2435272"/>
            <a:ext cx="4549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Pravé tlačítko myši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Vyvolání vlastností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Vlastnost okna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Vlastnost složky, souboru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94445" y="1671786"/>
            <a:ext cx="279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Rolovací tlačítko myši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Rychlý posun v okně nahoru a dolů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3180550" y="3657302"/>
            <a:ext cx="950386" cy="7533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7" idx="2"/>
          </p:cNvCxnSpPr>
          <p:nvPr/>
        </p:nvCxnSpPr>
        <p:spPr>
          <a:xfrm flipH="1">
            <a:off x="4528971" y="2595116"/>
            <a:ext cx="561682" cy="18155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6" idx="1"/>
          </p:cNvCxnSpPr>
          <p:nvPr/>
        </p:nvCxnSpPr>
        <p:spPr>
          <a:xfrm flipH="1">
            <a:off x="4942332" y="3173936"/>
            <a:ext cx="1835896" cy="1118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518211" y="5185763"/>
            <a:ext cx="83802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*Soubor – je to určitý svazek informací spouštěný v určitém programu</a:t>
            </a:r>
          </a:p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*Složka(adresář) – je to knihovna plná souborů nebo dalších adresářů</a:t>
            </a:r>
          </a:p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*Okno – je to pracovní prostor ve kterém se otevírá soubor nebo složka</a:t>
            </a:r>
            <a:endParaRPr lang="cs-C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71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vlastnosti myši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36" r="86861" b="14667"/>
          <a:stretch/>
        </p:blipFill>
        <p:spPr>
          <a:xfrm>
            <a:off x="2732574" y="1731979"/>
            <a:ext cx="2872160" cy="4623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968188" y="1731979"/>
            <a:ext cx="187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Nastavení vlastnosti myši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381956" y="2378310"/>
            <a:ext cx="748917" cy="203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2840019" y="5712311"/>
            <a:ext cx="1118795" cy="785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456267" y="3500689"/>
            <a:ext cx="1674606" cy="24375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/>
          <a:srcRect l="15899" t="14534" r="69077" b="25013"/>
          <a:stretch/>
        </p:blipFill>
        <p:spPr>
          <a:xfrm>
            <a:off x="8048172" y="1433800"/>
            <a:ext cx="3482802" cy="4504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4857678" y="1930400"/>
            <a:ext cx="3349344" cy="5496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502400" y="4396699"/>
            <a:ext cx="2958139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Umožňuje: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Nastavení pro praváka/leváka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Rychlost posouvání stránky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Rychlost posunu myši po ploše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Rychlost dvojkliku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7463543" y="3251200"/>
            <a:ext cx="1357542" cy="1166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24100" y="3083586"/>
            <a:ext cx="335607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Postup: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Otevřít nabídku „Start“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Napsat na klávesnici „myš“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Vybrat – „</a:t>
            </a:r>
            <a:r>
              <a:rPr lang="cs-CZ" b="1" u="sng" dirty="0" smtClean="0"/>
              <a:t>Nastavení myši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88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myší – trénujeme kliknutí myší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ploše jsou objekty se kterými budeme pracovat:</a:t>
            </a:r>
          </a:p>
          <a:p>
            <a:pPr marL="0" indent="0">
              <a:buNone/>
            </a:pPr>
            <a:r>
              <a:rPr lang="cs-CZ" b="1" i="1" u="sng" dirty="0" smtClean="0"/>
              <a:t>1*klik levým tlačítkem </a:t>
            </a:r>
            <a:r>
              <a:rPr lang="cs-CZ" dirty="0" smtClean="0"/>
              <a:t>= označování objektu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i="1" u="sng" dirty="0" smtClean="0"/>
              <a:t>2*klik (dvojklik) </a:t>
            </a:r>
            <a:r>
              <a:rPr lang="cs-CZ" dirty="0" smtClean="0"/>
              <a:t>levým tlačítkem = spouštění programu (otevírání okna)</a:t>
            </a:r>
          </a:p>
          <a:p>
            <a:endParaRPr lang="cs-CZ" b="1" i="1" u="sng" dirty="0" smtClean="0"/>
          </a:p>
          <a:p>
            <a:endParaRPr lang="cs-CZ" b="1" i="1" u="sng" dirty="0" smtClean="0"/>
          </a:p>
          <a:p>
            <a:pPr marL="0" indent="0">
              <a:buNone/>
            </a:pPr>
            <a:r>
              <a:rPr lang="cs-CZ" b="1" i="1" u="sng" dirty="0" smtClean="0"/>
              <a:t>DRAG </a:t>
            </a:r>
            <a:r>
              <a:rPr lang="cs-CZ" b="1" i="1" u="sng" dirty="0"/>
              <a:t>and DROP - Přesun objektu po ploše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– levé tlačítko držíme na objektu a posouváme po ploše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44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šipky (kurzor, ruka,…)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7371644" cy="1621189"/>
          </a:xfrm>
        </p:spPr>
        <p:txBody>
          <a:bodyPr/>
          <a:lstStyle/>
          <a:p>
            <a:r>
              <a:rPr lang="cs-CZ" dirty="0" smtClean="0"/>
              <a:t>V některých případech se nám šipka mění na:</a:t>
            </a:r>
          </a:p>
          <a:p>
            <a:r>
              <a:rPr lang="cs-CZ" dirty="0" smtClean="0"/>
              <a:t>Ruka s prstem – odkaz na webových stránkách</a:t>
            </a:r>
          </a:p>
          <a:p>
            <a:r>
              <a:rPr lang="cs-CZ" dirty="0" smtClean="0"/>
              <a:t>Kurzor – možnost vepsat do pole nějaká data</a:t>
            </a:r>
          </a:p>
          <a:p>
            <a:r>
              <a:rPr lang="cs-CZ" dirty="0" smtClean="0"/>
              <a:t>Oboustranná šipka – možnost posunu nebo zmenšení zvětšení okna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419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okny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8586" y="1046428"/>
            <a:ext cx="2023236" cy="5141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1200" dirty="0" smtClean="0"/>
              <a:t>Minimalizace na lištu hlavního panelu</a:t>
            </a:r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697" t="22371" r="24735" b="19145"/>
          <a:stretch/>
        </p:blipFill>
        <p:spPr>
          <a:xfrm>
            <a:off x="593260" y="2291646"/>
            <a:ext cx="5717229" cy="4374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589431" y="1784196"/>
            <a:ext cx="2412525" cy="583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cs-CZ" dirty="0" smtClean="0"/>
              <a:t>Maximalizace na </a:t>
            </a:r>
            <a:r>
              <a:rPr lang="cs-CZ" dirty="0"/>
              <a:t>c</a:t>
            </a:r>
            <a:r>
              <a:rPr lang="cs-CZ" dirty="0" smtClean="0"/>
              <a:t>elou obrazovku/ minimalizace do okna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7854541" y="2833515"/>
            <a:ext cx="2068392" cy="553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cs-CZ" dirty="0" smtClean="0"/>
              <a:t>Zavírání okna</a:t>
            </a:r>
          </a:p>
          <a:p>
            <a:pPr marL="0" indent="0" algn="ctr">
              <a:buFont typeface="Wingdings 3" charset="2"/>
              <a:buNone/>
            </a:pPr>
            <a:r>
              <a:rPr lang="cs-CZ" dirty="0" smtClean="0"/>
              <a:t>(zkratka ALT+F4)</a:t>
            </a:r>
            <a:endParaRPr lang="cs-CZ" dirty="0"/>
          </a:p>
        </p:txBody>
      </p:sp>
      <p:cxnSp>
        <p:nvCxnSpPr>
          <p:cNvPr id="8" name="Přímá spojnice se šipkou 7"/>
          <p:cNvCxnSpPr>
            <a:stCxn id="6" idx="1"/>
          </p:cNvCxnSpPr>
          <p:nvPr/>
        </p:nvCxnSpPr>
        <p:spPr>
          <a:xfrm flipH="1" flipV="1">
            <a:off x="6290735" y="2396687"/>
            <a:ext cx="1563806" cy="7134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5" idx="1"/>
          </p:cNvCxnSpPr>
          <p:nvPr/>
        </p:nvCxnSpPr>
        <p:spPr>
          <a:xfrm flipH="1">
            <a:off x="5870223" y="2075712"/>
            <a:ext cx="1719208" cy="2803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5520267" y="1265587"/>
            <a:ext cx="968319" cy="10904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Zástupný symbol pro obsah 2"/>
          <p:cNvSpPr txBox="1">
            <a:spLocks/>
          </p:cNvSpPr>
          <p:nvPr/>
        </p:nvSpPr>
        <p:spPr>
          <a:xfrm>
            <a:off x="8254032" y="5944775"/>
            <a:ext cx="2718767" cy="721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cs-CZ" sz="1400" dirty="0" smtClean="0"/>
              <a:t>Zvětšování a zmenšování okna je vždy možno v pravém dolním rohu</a:t>
            </a:r>
            <a:endParaRPr lang="cs-CZ" sz="1400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6310489" y="6647442"/>
            <a:ext cx="1943543" cy="401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3964780" y="2417305"/>
            <a:ext cx="2966598" cy="19740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Zástupný symbol pro obsah 2"/>
          <p:cNvSpPr txBox="1">
            <a:spLocks/>
          </p:cNvSpPr>
          <p:nvPr/>
        </p:nvSpPr>
        <p:spPr>
          <a:xfrm>
            <a:off x="6963242" y="4157451"/>
            <a:ext cx="3038714" cy="10337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cs-CZ" sz="1400" dirty="0" smtClean="0"/>
              <a:t>Posouvání oken po ploše je možno při zapnutém minimalizovaném okně a uchopením metodou DRAG and DROP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0704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87288" cy="1320800"/>
          </a:xfrm>
        </p:spPr>
        <p:txBody>
          <a:bodyPr/>
          <a:lstStyle/>
          <a:p>
            <a:pPr algn="ctr"/>
            <a:r>
              <a:rPr lang="cs-CZ" dirty="0" smtClean="0"/>
              <a:t>Různá cvičení na procvičování práce s myší pro 4.ročník INF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57955" y="2962100"/>
            <a:ext cx="10001955" cy="1237367"/>
          </a:xfrm>
        </p:spPr>
        <p:txBody>
          <a:bodyPr/>
          <a:lstStyle/>
          <a:p>
            <a:r>
              <a:rPr lang="cs-CZ" dirty="0" smtClean="0"/>
              <a:t>Různá cvičení na procvičování práce s myší najdete v tomto odkaze na webové stránky </a:t>
            </a:r>
            <a:r>
              <a:rPr lang="cs-CZ" dirty="0" smtClean="0">
                <a:hlinkClick r:id="rId2"/>
              </a:rPr>
              <a:t>webové stránky e-výuky informatiky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84810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371</TotalTime>
  <Words>329</Words>
  <Application>Microsoft Office PowerPoint</Application>
  <PresentationFormat>Širokoúhlá obrazovka</PresentationFormat>
  <Paragraphs>55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Práce s myší</vt:lpstr>
      <vt:lpstr>Klasická tlačítka na PC myši - použití</vt:lpstr>
      <vt:lpstr>Nastavení vlastnosti myši</vt:lpstr>
      <vt:lpstr>Práce s myší – trénujeme kliknutí myší </vt:lpstr>
      <vt:lpstr>Změny šipky (kurzor, ruka,…)</vt:lpstr>
      <vt:lpstr>Práce s okny</vt:lpstr>
      <vt:lpstr>Různá cvičení na procvičování práce s myší pro 4.ročník INF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myší</dc:title>
  <dc:creator>ROOT</dc:creator>
  <cp:lastModifiedBy>ROOT</cp:lastModifiedBy>
  <cp:revision>9</cp:revision>
  <dcterms:created xsi:type="dcterms:W3CDTF">2021-09-10T05:39:26Z</dcterms:created>
  <dcterms:modified xsi:type="dcterms:W3CDTF">2021-09-10T11:51:21Z</dcterms:modified>
</cp:coreProperties>
</file>